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4"/>
  </p:sldMasterIdLst>
  <p:sldIdLst>
    <p:sldId id="256" r:id="rId5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15B2A1-D9B2-47B4-B3AD-4CB660B79A48}" v="6" dt="2021-01-22T20:26:08.509"/>
    <p1510:client id="{329F554C-AF7A-4C91-8E49-537F919BE992}" v="2" dt="2021-01-22T15:44:29.343"/>
    <p1510:client id="{7522645D-5DEF-4198-AEA1-9D6876438107}" v="63" dt="2021-01-22T20:18:06.009"/>
    <p1510:client id="{C56B9F85-D3E4-4737-847D-D1C66589C9D8}" v="1" dt="2021-01-22T20:31:00.948"/>
    <p1510:client id="{E30D9EDD-87D2-4F59-904D-6FB91541A895}" v="7" dt="2021-01-22T20:23:12.9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84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estowy testek" userId="S::testowy@sp303warszawa.onmicrosoft.com::14420753-df45-4970-bc48-8d4bb1eae91a" providerId="AD" clId="Web-{329F554C-AF7A-4C91-8E49-537F919BE992}"/>
    <pc:docChg chg="addSld delSld addMainMaster">
      <pc:chgData name="testowy testek" userId="S::testowy@sp303warszawa.onmicrosoft.com::14420753-df45-4970-bc48-8d4bb1eae91a" providerId="AD" clId="Web-{329F554C-AF7A-4C91-8E49-537F919BE992}" dt="2021-01-22T15:44:29.343" v="1"/>
      <pc:docMkLst>
        <pc:docMk/>
      </pc:docMkLst>
      <pc:sldChg chg="add del">
        <pc:chgData name="testowy testek" userId="S::testowy@sp303warszawa.onmicrosoft.com::14420753-df45-4970-bc48-8d4bb1eae91a" providerId="AD" clId="Web-{329F554C-AF7A-4C91-8E49-537F919BE992}" dt="2021-01-22T15:44:29.343" v="1"/>
        <pc:sldMkLst>
          <pc:docMk/>
          <pc:sldMk cId="1788985983" sldId="257"/>
        </pc:sldMkLst>
      </pc:sldChg>
      <pc:sldMasterChg chg="add addSldLayout">
        <pc:chgData name="testowy testek" userId="S::testowy@sp303warszawa.onmicrosoft.com::14420753-df45-4970-bc48-8d4bb1eae91a" providerId="AD" clId="Web-{329F554C-AF7A-4C91-8E49-537F919BE992}" dt="2021-01-22T15:44:17.327" v="0"/>
        <pc:sldMasterMkLst>
          <pc:docMk/>
          <pc:sldMasterMk cId="228106913" sldId="2147483677"/>
        </pc:sldMasterMkLst>
        <pc:sldLayoutChg chg="add">
          <pc:chgData name="testowy testek" userId="S::testowy@sp303warszawa.onmicrosoft.com::14420753-df45-4970-bc48-8d4bb1eae91a" providerId="AD" clId="Web-{329F554C-AF7A-4C91-8E49-537F919BE992}" dt="2021-01-22T15:44:17.327" v="0"/>
          <pc:sldLayoutMkLst>
            <pc:docMk/>
            <pc:sldMasterMk cId="228106913" sldId="2147483677"/>
            <pc:sldLayoutMk cId="910108212" sldId="2147483678"/>
          </pc:sldLayoutMkLst>
        </pc:sldLayoutChg>
        <pc:sldLayoutChg chg="add">
          <pc:chgData name="testowy testek" userId="S::testowy@sp303warszawa.onmicrosoft.com::14420753-df45-4970-bc48-8d4bb1eae91a" providerId="AD" clId="Web-{329F554C-AF7A-4C91-8E49-537F919BE992}" dt="2021-01-22T15:44:17.327" v="0"/>
          <pc:sldLayoutMkLst>
            <pc:docMk/>
            <pc:sldMasterMk cId="228106913" sldId="2147483677"/>
            <pc:sldLayoutMk cId="2239600116" sldId="2147483679"/>
          </pc:sldLayoutMkLst>
        </pc:sldLayoutChg>
        <pc:sldLayoutChg chg="add">
          <pc:chgData name="testowy testek" userId="S::testowy@sp303warszawa.onmicrosoft.com::14420753-df45-4970-bc48-8d4bb1eae91a" providerId="AD" clId="Web-{329F554C-AF7A-4C91-8E49-537F919BE992}" dt="2021-01-22T15:44:17.327" v="0"/>
          <pc:sldLayoutMkLst>
            <pc:docMk/>
            <pc:sldMasterMk cId="228106913" sldId="2147483677"/>
            <pc:sldLayoutMk cId="1477387272" sldId="2147483680"/>
          </pc:sldLayoutMkLst>
        </pc:sldLayoutChg>
        <pc:sldLayoutChg chg="add">
          <pc:chgData name="testowy testek" userId="S::testowy@sp303warszawa.onmicrosoft.com::14420753-df45-4970-bc48-8d4bb1eae91a" providerId="AD" clId="Web-{329F554C-AF7A-4C91-8E49-537F919BE992}" dt="2021-01-22T15:44:17.327" v="0"/>
          <pc:sldLayoutMkLst>
            <pc:docMk/>
            <pc:sldMasterMk cId="228106913" sldId="2147483677"/>
            <pc:sldLayoutMk cId="1104855652" sldId="2147483681"/>
          </pc:sldLayoutMkLst>
        </pc:sldLayoutChg>
        <pc:sldLayoutChg chg="add">
          <pc:chgData name="testowy testek" userId="S::testowy@sp303warszawa.onmicrosoft.com::14420753-df45-4970-bc48-8d4bb1eae91a" providerId="AD" clId="Web-{329F554C-AF7A-4C91-8E49-537F919BE992}" dt="2021-01-22T15:44:17.327" v="0"/>
          <pc:sldLayoutMkLst>
            <pc:docMk/>
            <pc:sldMasterMk cId="228106913" sldId="2147483677"/>
            <pc:sldLayoutMk cId="3744731972" sldId="2147483682"/>
          </pc:sldLayoutMkLst>
        </pc:sldLayoutChg>
        <pc:sldLayoutChg chg="add">
          <pc:chgData name="testowy testek" userId="S::testowy@sp303warszawa.onmicrosoft.com::14420753-df45-4970-bc48-8d4bb1eae91a" providerId="AD" clId="Web-{329F554C-AF7A-4C91-8E49-537F919BE992}" dt="2021-01-22T15:44:17.327" v="0"/>
          <pc:sldLayoutMkLst>
            <pc:docMk/>
            <pc:sldMasterMk cId="228106913" sldId="2147483677"/>
            <pc:sldLayoutMk cId="1755710662" sldId="2147483683"/>
          </pc:sldLayoutMkLst>
        </pc:sldLayoutChg>
        <pc:sldLayoutChg chg="add">
          <pc:chgData name="testowy testek" userId="S::testowy@sp303warszawa.onmicrosoft.com::14420753-df45-4970-bc48-8d4bb1eae91a" providerId="AD" clId="Web-{329F554C-AF7A-4C91-8E49-537F919BE992}" dt="2021-01-22T15:44:17.327" v="0"/>
          <pc:sldLayoutMkLst>
            <pc:docMk/>
            <pc:sldMasterMk cId="228106913" sldId="2147483677"/>
            <pc:sldLayoutMk cId="775813238" sldId="2147483684"/>
          </pc:sldLayoutMkLst>
        </pc:sldLayoutChg>
        <pc:sldLayoutChg chg="add">
          <pc:chgData name="testowy testek" userId="S::testowy@sp303warszawa.onmicrosoft.com::14420753-df45-4970-bc48-8d4bb1eae91a" providerId="AD" clId="Web-{329F554C-AF7A-4C91-8E49-537F919BE992}" dt="2021-01-22T15:44:17.327" v="0"/>
          <pc:sldLayoutMkLst>
            <pc:docMk/>
            <pc:sldMasterMk cId="228106913" sldId="2147483677"/>
            <pc:sldLayoutMk cId="2066174256" sldId="2147483685"/>
          </pc:sldLayoutMkLst>
        </pc:sldLayoutChg>
        <pc:sldLayoutChg chg="add">
          <pc:chgData name="testowy testek" userId="S::testowy@sp303warszawa.onmicrosoft.com::14420753-df45-4970-bc48-8d4bb1eae91a" providerId="AD" clId="Web-{329F554C-AF7A-4C91-8E49-537F919BE992}" dt="2021-01-22T15:44:17.327" v="0"/>
          <pc:sldLayoutMkLst>
            <pc:docMk/>
            <pc:sldMasterMk cId="228106913" sldId="2147483677"/>
            <pc:sldLayoutMk cId="881618616" sldId="2147483686"/>
          </pc:sldLayoutMkLst>
        </pc:sldLayoutChg>
        <pc:sldLayoutChg chg="add">
          <pc:chgData name="testowy testek" userId="S::testowy@sp303warszawa.onmicrosoft.com::14420753-df45-4970-bc48-8d4bb1eae91a" providerId="AD" clId="Web-{329F554C-AF7A-4C91-8E49-537F919BE992}" dt="2021-01-22T15:44:17.327" v="0"/>
          <pc:sldLayoutMkLst>
            <pc:docMk/>
            <pc:sldMasterMk cId="228106913" sldId="2147483677"/>
            <pc:sldLayoutMk cId="2013507181" sldId="2147483687"/>
          </pc:sldLayoutMkLst>
        </pc:sldLayoutChg>
        <pc:sldLayoutChg chg="add">
          <pc:chgData name="testowy testek" userId="S::testowy@sp303warszawa.onmicrosoft.com::14420753-df45-4970-bc48-8d4bb1eae91a" providerId="AD" clId="Web-{329F554C-AF7A-4C91-8E49-537F919BE992}" dt="2021-01-22T15:44:17.327" v="0"/>
          <pc:sldLayoutMkLst>
            <pc:docMk/>
            <pc:sldMasterMk cId="228106913" sldId="2147483677"/>
            <pc:sldLayoutMk cId="2812333834" sldId="2147483688"/>
          </pc:sldLayoutMkLst>
        </pc:sldLayoutChg>
        <pc:sldLayoutChg chg="add">
          <pc:chgData name="testowy testek" userId="S::testowy@sp303warszawa.onmicrosoft.com::14420753-df45-4970-bc48-8d4bb1eae91a" providerId="AD" clId="Web-{329F554C-AF7A-4C91-8E49-537F919BE992}" dt="2021-01-22T15:44:17.327" v="0"/>
          <pc:sldLayoutMkLst>
            <pc:docMk/>
            <pc:sldMasterMk cId="228106913" sldId="2147483677"/>
            <pc:sldLayoutMk cId="212808313" sldId="2147483689"/>
          </pc:sldLayoutMkLst>
        </pc:sldLayoutChg>
        <pc:sldLayoutChg chg="add">
          <pc:chgData name="testowy testek" userId="S::testowy@sp303warszawa.onmicrosoft.com::14420753-df45-4970-bc48-8d4bb1eae91a" providerId="AD" clId="Web-{329F554C-AF7A-4C91-8E49-537F919BE992}" dt="2021-01-22T15:44:17.327" v="0"/>
          <pc:sldLayoutMkLst>
            <pc:docMk/>
            <pc:sldMasterMk cId="228106913" sldId="2147483677"/>
            <pc:sldLayoutMk cId="3452410394" sldId="2147483690"/>
          </pc:sldLayoutMkLst>
        </pc:sldLayoutChg>
        <pc:sldLayoutChg chg="add">
          <pc:chgData name="testowy testek" userId="S::testowy@sp303warszawa.onmicrosoft.com::14420753-df45-4970-bc48-8d4bb1eae91a" providerId="AD" clId="Web-{329F554C-AF7A-4C91-8E49-537F919BE992}" dt="2021-01-22T15:44:17.327" v="0"/>
          <pc:sldLayoutMkLst>
            <pc:docMk/>
            <pc:sldMasterMk cId="228106913" sldId="2147483677"/>
            <pc:sldLayoutMk cId="86589928" sldId="2147483691"/>
          </pc:sldLayoutMkLst>
        </pc:sldLayoutChg>
        <pc:sldLayoutChg chg="add">
          <pc:chgData name="testowy testek" userId="S::testowy@sp303warszawa.onmicrosoft.com::14420753-df45-4970-bc48-8d4bb1eae91a" providerId="AD" clId="Web-{329F554C-AF7A-4C91-8E49-537F919BE992}" dt="2021-01-22T15:44:17.327" v="0"/>
          <pc:sldLayoutMkLst>
            <pc:docMk/>
            <pc:sldMasterMk cId="228106913" sldId="2147483677"/>
            <pc:sldLayoutMk cId="3825126018" sldId="2147483692"/>
          </pc:sldLayoutMkLst>
        </pc:sldLayoutChg>
        <pc:sldLayoutChg chg="add">
          <pc:chgData name="testowy testek" userId="S::testowy@sp303warszawa.onmicrosoft.com::14420753-df45-4970-bc48-8d4bb1eae91a" providerId="AD" clId="Web-{329F554C-AF7A-4C91-8E49-537F919BE992}" dt="2021-01-22T15:44:17.327" v="0"/>
          <pc:sldLayoutMkLst>
            <pc:docMk/>
            <pc:sldMasterMk cId="228106913" sldId="2147483677"/>
            <pc:sldLayoutMk cId="2614069380" sldId="2147483693"/>
          </pc:sldLayoutMkLst>
        </pc:sldLayoutChg>
      </pc:sldMasterChg>
    </pc:docChg>
  </pc:docChgLst>
  <pc:docChgLst>
    <pc:chgData name="testowy testek" userId="S::testowy@sp303warszawa.onmicrosoft.com::14420753-df45-4970-bc48-8d4bb1eae91a" providerId="AD" clId="Web-{E30D9EDD-87D2-4F59-904D-6FB91541A895}"/>
    <pc:docChg chg="modSld">
      <pc:chgData name="testowy testek" userId="S::testowy@sp303warszawa.onmicrosoft.com::14420753-df45-4970-bc48-8d4bb1eae91a" providerId="AD" clId="Web-{E30D9EDD-87D2-4F59-904D-6FB91541A895}" dt="2021-01-22T20:23:12.949" v="6"/>
      <pc:docMkLst>
        <pc:docMk/>
      </pc:docMkLst>
      <pc:sldChg chg="addSp delSp modSp">
        <pc:chgData name="testowy testek" userId="S::testowy@sp303warszawa.onmicrosoft.com::14420753-df45-4970-bc48-8d4bb1eae91a" providerId="AD" clId="Web-{E30D9EDD-87D2-4F59-904D-6FB91541A895}" dt="2021-01-22T20:23:12.949" v="6"/>
        <pc:sldMkLst>
          <pc:docMk/>
          <pc:sldMk cId="650317164" sldId="256"/>
        </pc:sldMkLst>
        <pc:spChg chg="add del mod">
          <ac:chgData name="testowy testek" userId="S::testowy@sp303warszawa.onmicrosoft.com::14420753-df45-4970-bc48-8d4bb1eae91a" providerId="AD" clId="Web-{E30D9EDD-87D2-4F59-904D-6FB91541A895}" dt="2021-01-22T20:23:07.824" v="3"/>
          <ac:spMkLst>
            <pc:docMk/>
            <pc:sldMk cId="650317164" sldId="256"/>
            <ac:spMk id="4" creationId="{07746823-F907-4A22-92E1-469434ACE1CD}"/>
          </ac:spMkLst>
        </pc:spChg>
        <pc:spChg chg="add del mod">
          <ac:chgData name="testowy testek" userId="S::testowy@sp303warszawa.onmicrosoft.com::14420753-df45-4970-bc48-8d4bb1eae91a" providerId="AD" clId="Web-{E30D9EDD-87D2-4F59-904D-6FB91541A895}" dt="2021-01-22T20:23:12.949" v="6"/>
          <ac:spMkLst>
            <pc:docMk/>
            <pc:sldMk cId="650317164" sldId="256"/>
            <ac:spMk id="5" creationId="{E63265A1-27DD-40E2-8B24-A4E6DFAB8FA9}"/>
          </ac:spMkLst>
        </pc:spChg>
      </pc:sldChg>
    </pc:docChg>
  </pc:docChgLst>
  <pc:docChgLst>
    <pc:chgData clId="Web-{0315B2A1-D9B2-47B4-B3AD-4CB660B79A48}"/>
    <pc:docChg chg="addSld addMainMaster">
      <pc:chgData name="" userId="" providerId="" clId="Web-{0315B2A1-D9B2-47B4-B3AD-4CB660B79A48}" dt="2021-01-22T20:25:24.196" v="0"/>
      <pc:docMkLst>
        <pc:docMk/>
      </pc:docMkLst>
      <pc:sldChg chg="add">
        <pc:chgData name="" userId="" providerId="" clId="Web-{0315B2A1-D9B2-47B4-B3AD-4CB660B79A48}" dt="2021-01-22T20:25:24.196" v="0"/>
        <pc:sldMkLst>
          <pc:docMk/>
          <pc:sldMk cId="1800950785" sldId="257"/>
        </pc:sldMkLst>
      </pc:sldChg>
      <pc:sldMasterChg chg="add addSldLayout">
        <pc:chgData name="" userId="" providerId="" clId="Web-{0315B2A1-D9B2-47B4-B3AD-4CB660B79A48}" dt="2021-01-22T20:25:24.196" v="0"/>
        <pc:sldMasterMkLst>
          <pc:docMk/>
          <pc:sldMasterMk cId="228106913" sldId="2147483677"/>
        </pc:sldMasterMkLst>
        <pc:sldLayoutChg chg="add">
          <pc:chgData name="" userId="" providerId="" clId="Web-{0315B2A1-D9B2-47B4-B3AD-4CB660B79A48}" dt="2021-01-22T20:25:24.196" v="0"/>
          <pc:sldLayoutMkLst>
            <pc:docMk/>
            <pc:sldMasterMk cId="228106913" sldId="2147483677"/>
            <pc:sldLayoutMk cId="910108212" sldId="2147483678"/>
          </pc:sldLayoutMkLst>
        </pc:sldLayoutChg>
        <pc:sldLayoutChg chg="add">
          <pc:chgData name="" userId="" providerId="" clId="Web-{0315B2A1-D9B2-47B4-B3AD-4CB660B79A48}" dt="2021-01-22T20:25:24.196" v="0"/>
          <pc:sldLayoutMkLst>
            <pc:docMk/>
            <pc:sldMasterMk cId="228106913" sldId="2147483677"/>
            <pc:sldLayoutMk cId="2239600116" sldId="2147483679"/>
          </pc:sldLayoutMkLst>
        </pc:sldLayoutChg>
        <pc:sldLayoutChg chg="add">
          <pc:chgData name="" userId="" providerId="" clId="Web-{0315B2A1-D9B2-47B4-B3AD-4CB660B79A48}" dt="2021-01-22T20:25:24.196" v="0"/>
          <pc:sldLayoutMkLst>
            <pc:docMk/>
            <pc:sldMasterMk cId="228106913" sldId="2147483677"/>
            <pc:sldLayoutMk cId="1477387272" sldId="2147483680"/>
          </pc:sldLayoutMkLst>
        </pc:sldLayoutChg>
        <pc:sldLayoutChg chg="add">
          <pc:chgData name="" userId="" providerId="" clId="Web-{0315B2A1-D9B2-47B4-B3AD-4CB660B79A48}" dt="2021-01-22T20:25:24.196" v="0"/>
          <pc:sldLayoutMkLst>
            <pc:docMk/>
            <pc:sldMasterMk cId="228106913" sldId="2147483677"/>
            <pc:sldLayoutMk cId="1104855652" sldId="2147483681"/>
          </pc:sldLayoutMkLst>
        </pc:sldLayoutChg>
        <pc:sldLayoutChg chg="add">
          <pc:chgData name="" userId="" providerId="" clId="Web-{0315B2A1-D9B2-47B4-B3AD-4CB660B79A48}" dt="2021-01-22T20:25:24.196" v="0"/>
          <pc:sldLayoutMkLst>
            <pc:docMk/>
            <pc:sldMasterMk cId="228106913" sldId="2147483677"/>
            <pc:sldLayoutMk cId="3744731972" sldId="2147483682"/>
          </pc:sldLayoutMkLst>
        </pc:sldLayoutChg>
        <pc:sldLayoutChg chg="add">
          <pc:chgData name="" userId="" providerId="" clId="Web-{0315B2A1-D9B2-47B4-B3AD-4CB660B79A48}" dt="2021-01-22T20:25:24.196" v="0"/>
          <pc:sldLayoutMkLst>
            <pc:docMk/>
            <pc:sldMasterMk cId="228106913" sldId="2147483677"/>
            <pc:sldLayoutMk cId="1755710662" sldId="2147483683"/>
          </pc:sldLayoutMkLst>
        </pc:sldLayoutChg>
        <pc:sldLayoutChg chg="add">
          <pc:chgData name="" userId="" providerId="" clId="Web-{0315B2A1-D9B2-47B4-B3AD-4CB660B79A48}" dt="2021-01-22T20:25:24.196" v="0"/>
          <pc:sldLayoutMkLst>
            <pc:docMk/>
            <pc:sldMasterMk cId="228106913" sldId="2147483677"/>
            <pc:sldLayoutMk cId="775813238" sldId="2147483684"/>
          </pc:sldLayoutMkLst>
        </pc:sldLayoutChg>
        <pc:sldLayoutChg chg="add">
          <pc:chgData name="" userId="" providerId="" clId="Web-{0315B2A1-D9B2-47B4-B3AD-4CB660B79A48}" dt="2021-01-22T20:25:24.196" v="0"/>
          <pc:sldLayoutMkLst>
            <pc:docMk/>
            <pc:sldMasterMk cId="228106913" sldId="2147483677"/>
            <pc:sldLayoutMk cId="2066174256" sldId="2147483685"/>
          </pc:sldLayoutMkLst>
        </pc:sldLayoutChg>
        <pc:sldLayoutChg chg="add">
          <pc:chgData name="" userId="" providerId="" clId="Web-{0315B2A1-D9B2-47B4-B3AD-4CB660B79A48}" dt="2021-01-22T20:25:24.196" v="0"/>
          <pc:sldLayoutMkLst>
            <pc:docMk/>
            <pc:sldMasterMk cId="228106913" sldId="2147483677"/>
            <pc:sldLayoutMk cId="881618616" sldId="2147483686"/>
          </pc:sldLayoutMkLst>
        </pc:sldLayoutChg>
        <pc:sldLayoutChg chg="add">
          <pc:chgData name="" userId="" providerId="" clId="Web-{0315B2A1-D9B2-47B4-B3AD-4CB660B79A48}" dt="2021-01-22T20:25:24.196" v="0"/>
          <pc:sldLayoutMkLst>
            <pc:docMk/>
            <pc:sldMasterMk cId="228106913" sldId="2147483677"/>
            <pc:sldLayoutMk cId="2013507181" sldId="2147483687"/>
          </pc:sldLayoutMkLst>
        </pc:sldLayoutChg>
        <pc:sldLayoutChg chg="add">
          <pc:chgData name="" userId="" providerId="" clId="Web-{0315B2A1-D9B2-47B4-B3AD-4CB660B79A48}" dt="2021-01-22T20:25:24.196" v="0"/>
          <pc:sldLayoutMkLst>
            <pc:docMk/>
            <pc:sldMasterMk cId="228106913" sldId="2147483677"/>
            <pc:sldLayoutMk cId="2812333834" sldId="2147483688"/>
          </pc:sldLayoutMkLst>
        </pc:sldLayoutChg>
        <pc:sldLayoutChg chg="add">
          <pc:chgData name="" userId="" providerId="" clId="Web-{0315B2A1-D9B2-47B4-B3AD-4CB660B79A48}" dt="2021-01-22T20:25:24.196" v="0"/>
          <pc:sldLayoutMkLst>
            <pc:docMk/>
            <pc:sldMasterMk cId="228106913" sldId="2147483677"/>
            <pc:sldLayoutMk cId="212808313" sldId="2147483689"/>
          </pc:sldLayoutMkLst>
        </pc:sldLayoutChg>
        <pc:sldLayoutChg chg="add">
          <pc:chgData name="" userId="" providerId="" clId="Web-{0315B2A1-D9B2-47B4-B3AD-4CB660B79A48}" dt="2021-01-22T20:25:24.196" v="0"/>
          <pc:sldLayoutMkLst>
            <pc:docMk/>
            <pc:sldMasterMk cId="228106913" sldId="2147483677"/>
            <pc:sldLayoutMk cId="3452410394" sldId="2147483690"/>
          </pc:sldLayoutMkLst>
        </pc:sldLayoutChg>
        <pc:sldLayoutChg chg="add">
          <pc:chgData name="" userId="" providerId="" clId="Web-{0315B2A1-D9B2-47B4-B3AD-4CB660B79A48}" dt="2021-01-22T20:25:24.196" v="0"/>
          <pc:sldLayoutMkLst>
            <pc:docMk/>
            <pc:sldMasterMk cId="228106913" sldId="2147483677"/>
            <pc:sldLayoutMk cId="86589928" sldId="2147483691"/>
          </pc:sldLayoutMkLst>
        </pc:sldLayoutChg>
        <pc:sldLayoutChg chg="add">
          <pc:chgData name="" userId="" providerId="" clId="Web-{0315B2A1-D9B2-47B4-B3AD-4CB660B79A48}" dt="2021-01-22T20:25:24.196" v="0"/>
          <pc:sldLayoutMkLst>
            <pc:docMk/>
            <pc:sldMasterMk cId="228106913" sldId="2147483677"/>
            <pc:sldLayoutMk cId="3825126018" sldId="2147483692"/>
          </pc:sldLayoutMkLst>
        </pc:sldLayoutChg>
        <pc:sldLayoutChg chg="add">
          <pc:chgData name="" userId="" providerId="" clId="Web-{0315B2A1-D9B2-47B4-B3AD-4CB660B79A48}" dt="2021-01-22T20:25:24.196" v="0"/>
          <pc:sldLayoutMkLst>
            <pc:docMk/>
            <pc:sldMasterMk cId="228106913" sldId="2147483677"/>
            <pc:sldLayoutMk cId="2614069380" sldId="2147483693"/>
          </pc:sldLayoutMkLst>
        </pc:sldLayoutChg>
      </pc:sldMasterChg>
    </pc:docChg>
  </pc:docChgLst>
  <pc:docChgLst>
    <pc:chgData name="testowy testek" userId="S::testowy@sp303warszawa.onmicrosoft.com::14420753-df45-4970-bc48-8d4bb1eae91a" providerId="AD" clId="Web-{0315B2A1-D9B2-47B4-B3AD-4CB660B79A48}"/>
    <pc:docChg chg="addSld delSld modSld addMainMaster delMainMaster">
      <pc:chgData name="testowy testek" userId="S::testowy@sp303warszawa.onmicrosoft.com::14420753-df45-4970-bc48-8d4bb1eae91a" providerId="AD" clId="Web-{0315B2A1-D9B2-47B4-B3AD-4CB660B79A48}" dt="2021-01-22T20:26:08.509" v="4"/>
      <pc:docMkLst>
        <pc:docMk/>
      </pc:docMkLst>
      <pc:sldChg chg="modSp mod modClrScheme chgLayout">
        <pc:chgData name="testowy testek" userId="S::testowy@sp303warszawa.onmicrosoft.com::14420753-df45-4970-bc48-8d4bb1eae91a" providerId="AD" clId="Web-{0315B2A1-D9B2-47B4-B3AD-4CB660B79A48}" dt="2021-01-22T20:25:36.290" v="1"/>
        <pc:sldMkLst>
          <pc:docMk/>
          <pc:sldMk cId="650317164" sldId="256"/>
        </pc:sldMkLst>
        <pc:spChg chg="mod ord">
          <ac:chgData name="testowy testek" userId="S::testowy@sp303warszawa.onmicrosoft.com::14420753-df45-4970-bc48-8d4bb1eae91a" providerId="AD" clId="Web-{0315B2A1-D9B2-47B4-B3AD-4CB660B79A48}" dt="2021-01-22T20:25:36.290" v="1"/>
          <ac:spMkLst>
            <pc:docMk/>
            <pc:sldMk cId="650317164" sldId="256"/>
            <ac:spMk id="2" creationId="{00000000-0000-0000-0000-000000000000}"/>
          </ac:spMkLst>
        </pc:spChg>
        <pc:spChg chg="mod ord">
          <ac:chgData name="testowy testek" userId="S::testowy@sp303warszawa.onmicrosoft.com::14420753-df45-4970-bc48-8d4bb1eae91a" providerId="AD" clId="Web-{0315B2A1-D9B2-47B4-B3AD-4CB660B79A48}" dt="2021-01-22T20:25:36.290" v="1"/>
          <ac:spMkLst>
            <pc:docMk/>
            <pc:sldMk cId="650317164" sldId="256"/>
            <ac:spMk id="3" creationId="{00000000-0000-0000-0000-000000000000}"/>
          </ac:spMkLst>
        </pc:spChg>
      </pc:sldChg>
      <pc:sldChg chg="del">
        <pc:chgData name="testowy testek" userId="S::testowy@sp303warszawa.onmicrosoft.com::14420753-df45-4970-bc48-8d4bb1eae91a" providerId="AD" clId="Web-{0315B2A1-D9B2-47B4-B3AD-4CB660B79A48}" dt="2021-01-22T20:25:27.227" v="0"/>
        <pc:sldMkLst>
          <pc:docMk/>
          <pc:sldMk cId="1800950785" sldId="257"/>
        </pc:sldMkLst>
      </pc:sldChg>
      <pc:sldChg chg="add del">
        <pc:chgData name="testowy testek" userId="S::testowy@sp303warszawa.onmicrosoft.com::14420753-df45-4970-bc48-8d4bb1eae91a" providerId="AD" clId="Web-{0315B2A1-D9B2-47B4-B3AD-4CB660B79A48}" dt="2021-01-22T20:25:54.665" v="3"/>
        <pc:sldMkLst>
          <pc:docMk/>
          <pc:sldMk cId="2705371795" sldId="257"/>
        </pc:sldMkLst>
      </pc:sldChg>
      <pc:sldChg chg="add">
        <pc:chgData name="testowy testek" userId="S::testowy@sp303warszawa.onmicrosoft.com::14420753-df45-4970-bc48-8d4bb1eae91a" providerId="AD" clId="Web-{0315B2A1-D9B2-47B4-B3AD-4CB660B79A48}" dt="2021-01-22T20:26:08.509" v="4"/>
        <pc:sldMkLst>
          <pc:docMk/>
          <pc:sldMk cId="3140301557" sldId="257"/>
        </pc:sldMkLst>
      </pc:sldChg>
      <pc:sldMasterChg chg="del delSldLayout">
        <pc:chgData name="testowy testek" userId="S::testowy@sp303warszawa.onmicrosoft.com::14420753-df45-4970-bc48-8d4bb1eae91a" providerId="AD" clId="Web-{0315B2A1-D9B2-47B4-B3AD-4CB660B79A48}" dt="2021-01-22T20:25:27.227" v="0"/>
        <pc:sldMasterMkLst>
          <pc:docMk/>
          <pc:sldMasterMk cId="228106913" sldId="2147483677"/>
        </pc:sldMasterMkLst>
        <pc:sldLayoutChg chg="del">
          <pc:chgData name="testowy testek" userId="S::testowy@sp303warszawa.onmicrosoft.com::14420753-df45-4970-bc48-8d4bb1eae91a" providerId="AD" clId="Web-{0315B2A1-D9B2-47B4-B3AD-4CB660B79A48}" dt="2021-01-22T20:25:27.227" v="0"/>
          <pc:sldLayoutMkLst>
            <pc:docMk/>
            <pc:sldMasterMk cId="228106913" sldId="2147483677"/>
            <pc:sldLayoutMk cId="910108212" sldId="2147483678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27.227" v="0"/>
          <pc:sldLayoutMkLst>
            <pc:docMk/>
            <pc:sldMasterMk cId="228106913" sldId="2147483677"/>
            <pc:sldLayoutMk cId="2239600116" sldId="2147483679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27.227" v="0"/>
          <pc:sldLayoutMkLst>
            <pc:docMk/>
            <pc:sldMasterMk cId="228106913" sldId="2147483677"/>
            <pc:sldLayoutMk cId="1477387272" sldId="2147483680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27.227" v="0"/>
          <pc:sldLayoutMkLst>
            <pc:docMk/>
            <pc:sldMasterMk cId="228106913" sldId="2147483677"/>
            <pc:sldLayoutMk cId="1104855652" sldId="2147483681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27.227" v="0"/>
          <pc:sldLayoutMkLst>
            <pc:docMk/>
            <pc:sldMasterMk cId="228106913" sldId="2147483677"/>
            <pc:sldLayoutMk cId="3744731972" sldId="2147483682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27.227" v="0"/>
          <pc:sldLayoutMkLst>
            <pc:docMk/>
            <pc:sldMasterMk cId="228106913" sldId="2147483677"/>
            <pc:sldLayoutMk cId="1755710662" sldId="2147483683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27.227" v="0"/>
          <pc:sldLayoutMkLst>
            <pc:docMk/>
            <pc:sldMasterMk cId="228106913" sldId="2147483677"/>
            <pc:sldLayoutMk cId="775813238" sldId="2147483684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27.227" v="0"/>
          <pc:sldLayoutMkLst>
            <pc:docMk/>
            <pc:sldMasterMk cId="228106913" sldId="2147483677"/>
            <pc:sldLayoutMk cId="2066174256" sldId="2147483685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27.227" v="0"/>
          <pc:sldLayoutMkLst>
            <pc:docMk/>
            <pc:sldMasterMk cId="228106913" sldId="2147483677"/>
            <pc:sldLayoutMk cId="881618616" sldId="2147483686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27.227" v="0"/>
          <pc:sldLayoutMkLst>
            <pc:docMk/>
            <pc:sldMasterMk cId="228106913" sldId="2147483677"/>
            <pc:sldLayoutMk cId="2013507181" sldId="2147483687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27.227" v="0"/>
          <pc:sldLayoutMkLst>
            <pc:docMk/>
            <pc:sldMasterMk cId="228106913" sldId="2147483677"/>
            <pc:sldLayoutMk cId="2812333834" sldId="2147483688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27.227" v="0"/>
          <pc:sldLayoutMkLst>
            <pc:docMk/>
            <pc:sldMasterMk cId="228106913" sldId="2147483677"/>
            <pc:sldLayoutMk cId="212808313" sldId="2147483689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27.227" v="0"/>
          <pc:sldLayoutMkLst>
            <pc:docMk/>
            <pc:sldMasterMk cId="228106913" sldId="2147483677"/>
            <pc:sldLayoutMk cId="3452410394" sldId="2147483690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27.227" v="0"/>
          <pc:sldLayoutMkLst>
            <pc:docMk/>
            <pc:sldMasterMk cId="228106913" sldId="2147483677"/>
            <pc:sldLayoutMk cId="86589928" sldId="2147483691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27.227" v="0"/>
          <pc:sldLayoutMkLst>
            <pc:docMk/>
            <pc:sldMasterMk cId="228106913" sldId="2147483677"/>
            <pc:sldLayoutMk cId="3825126018" sldId="2147483692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27.227" v="0"/>
          <pc:sldLayoutMkLst>
            <pc:docMk/>
            <pc:sldMasterMk cId="228106913" sldId="2147483677"/>
            <pc:sldLayoutMk cId="2614069380" sldId="2147483693"/>
          </pc:sldLayoutMkLst>
        </pc:sldLayoutChg>
      </pc:sldMasterChg>
      <pc:sldMasterChg chg="del delSldLayout">
        <pc:chgData name="testowy testek" userId="S::testowy@sp303warszawa.onmicrosoft.com::14420753-df45-4970-bc48-8d4bb1eae91a" providerId="AD" clId="Web-{0315B2A1-D9B2-47B4-B3AD-4CB660B79A48}" dt="2021-01-22T20:25:36.290" v="1"/>
        <pc:sldMasterMkLst>
          <pc:docMk/>
          <pc:sldMasterMk cId="710887028" sldId="2147483694"/>
        </pc:sldMasterMkLst>
        <pc:sldLayoutChg chg="del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710887028" sldId="2147483694"/>
            <pc:sldLayoutMk cId="2691634787" sldId="2147483695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710887028" sldId="2147483694"/>
            <pc:sldLayoutMk cId="1923136774" sldId="2147483696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710887028" sldId="2147483694"/>
            <pc:sldLayoutMk cId="3206785666" sldId="2147483697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710887028" sldId="2147483694"/>
            <pc:sldLayoutMk cId="1115467260" sldId="2147483698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710887028" sldId="2147483694"/>
            <pc:sldLayoutMk cId="3155613787" sldId="2147483699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710887028" sldId="2147483694"/>
            <pc:sldLayoutMk cId="1895185187" sldId="2147483700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710887028" sldId="2147483694"/>
            <pc:sldLayoutMk cId="941677492" sldId="2147483701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710887028" sldId="2147483694"/>
            <pc:sldLayoutMk cId="1085180491" sldId="2147483702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710887028" sldId="2147483694"/>
            <pc:sldLayoutMk cId="1676420947" sldId="2147483703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710887028" sldId="2147483694"/>
            <pc:sldLayoutMk cId="2873685473" sldId="2147483704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710887028" sldId="2147483694"/>
            <pc:sldLayoutMk cId="1791511929" sldId="2147483705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710887028" sldId="2147483694"/>
            <pc:sldLayoutMk cId="243280498" sldId="2147483706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710887028" sldId="2147483694"/>
            <pc:sldLayoutMk cId="2170116664" sldId="2147483707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710887028" sldId="2147483694"/>
            <pc:sldLayoutMk cId="1825399422" sldId="2147483708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710887028" sldId="2147483694"/>
            <pc:sldLayoutMk cId="2177161514" sldId="2147483709"/>
          </pc:sldLayoutMkLst>
        </pc:sldLayoutChg>
        <pc:sldLayoutChg chg="del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710887028" sldId="2147483694"/>
            <pc:sldLayoutMk cId="3343461369" sldId="2147483710"/>
          </pc:sldLayoutMkLst>
        </pc:sldLayoutChg>
      </pc:sldMasterChg>
      <pc:sldMasterChg chg="add addSldLayout modSldLayout">
        <pc:chgData name="testowy testek" userId="S::testowy@sp303warszawa.onmicrosoft.com::14420753-df45-4970-bc48-8d4bb1eae91a" providerId="AD" clId="Web-{0315B2A1-D9B2-47B4-B3AD-4CB660B79A48}" dt="2021-01-22T20:25:36.290" v="1"/>
        <pc:sldMasterMkLst>
          <pc:docMk/>
          <pc:sldMasterMk cId="1011784295" sldId="2147483711"/>
        </pc:sldMasterMkLst>
        <pc:sldLayoutChg chg="add mod replId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1011784295" sldId="2147483711"/>
            <pc:sldLayoutMk cId="3168218536" sldId="2147483712"/>
          </pc:sldLayoutMkLst>
        </pc:sldLayoutChg>
        <pc:sldLayoutChg chg="add mod replId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1011784295" sldId="2147483711"/>
            <pc:sldLayoutMk cId="2035339944" sldId="2147483713"/>
          </pc:sldLayoutMkLst>
        </pc:sldLayoutChg>
        <pc:sldLayoutChg chg="add mod replId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1011784295" sldId="2147483711"/>
            <pc:sldLayoutMk cId="3566984058" sldId="2147483714"/>
          </pc:sldLayoutMkLst>
        </pc:sldLayoutChg>
        <pc:sldLayoutChg chg="add mod replId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1011784295" sldId="2147483711"/>
            <pc:sldLayoutMk cId="3272996827" sldId="2147483715"/>
          </pc:sldLayoutMkLst>
        </pc:sldLayoutChg>
        <pc:sldLayoutChg chg="add mod replId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1011784295" sldId="2147483711"/>
            <pc:sldLayoutMk cId="1898026329" sldId="2147483716"/>
          </pc:sldLayoutMkLst>
        </pc:sldLayoutChg>
        <pc:sldLayoutChg chg="add mod replId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1011784295" sldId="2147483711"/>
            <pc:sldLayoutMk cId="1161710500" sldId="2147483717"/>
          </pc:sldLayoutMkLst>
        </pc:sldLayoutChg>
        <pc:sldLayoutChg chg="add mod replId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1011784295" sldId="2147483711"/>
            <pc:sldLayoutMk cId="1763261071" sldId="2147483718"/>
          </pc:sldLayoutMkLst>
        </pc:sldLayoutChg>
        <pc:sldLayoutChg chg="add mod replId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1011784295" sldId="2147483711"/>
            <pc:sldLayoutMk cId="2826592030" sldId="2147483719"/>
          </pc:sldLayoutMkLst>
        </pc:sldLayoutChg>
        <pc:sldLayoutChg chg="add mod replId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1011784295" sldId="2147483711"/>
            <pc:sldLayoutMk cId="3267186612" sldId="2147483720"/>
          </pc:sldLayoutMkLst>
        </pc:sldLayoutChg>
        <pc:sldLayoutChg chg="add mod replId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1011784295" sldId="2147483711"/>
            <pc:sldLayoutMk cId="98908211" sldId="2147483721"/>
          </pc:sldLayoutMkLst>
        </pc:sldLayoutChg>
        <pc:sldLayoutChg chg="add mod replId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1011784295" sldId="2147483711"/>
            <pc:sldLayoutMk cId="3415518280" sldId="2147483722"/>
          </pc:sldLayoutMkLst>
        </pc:sldLayoutChg>
        <pc:sldLayoutChg chg="add mod replId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1011784295" sldId="2147483711"/>
            <pc:sldLayoutMk cId="134857064" sldId="2147483723"/>
          </pc:sldLayoutMkLst>
        </pc:sldLayoutChg>
        <pc:sldLayoutChg chg="add mod replId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1011784295" sldId="2147483711"/>
            <pc:sldLayoutMk cId="784575826" sldId="2147483724"/>
          </pc:sldLayoutMkLst>
        </pc:sldLayoutChg>
        <pc:sldLayoutChg chg="add mod replId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1011784295" sldId="2147483711"/>
            <pc:sldLayoutMk cId="3401816446" sldId="2147483725"/>
          </pc:sldLayoutMkLst>
        </pc:sldLayoutChg>
        <pc:sldLayoutChg chg="add mod replId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1011784295" sldId="2147483711"/>
            <pc:sldLayoutMk cId="3364180631" sldId="2147483726"/>
          </pc:sldLayoutMkLst>
        </pc:sldLayoutChg>
        <pc:sldLayoutChg chg="add mod replId">
          <pc:chgData name="testowy testek" userId="S::testowy@sp303warszawa.onmicrosoft.com::14420753-df45-4970-bc48-8d4bb1eae91a" providerId="AD" clId="Web-{0315B2A1-D9B2-47B4-B3AD-4CB660B79A48}" dt="2021-01-22T20:25:36.290" v="1"/>
          <pc:sldLayoutMkLst>
            <pc:docMk/>
            <pc:sldMasterMk cId="1011784295" sldId="2147483711"/>
            <pc:sldLayoutMk cId="3747508878" sldId="2147483727"/>
          </pc:sldLayoutMkLst>
        </pc:sldLayoutChg>
      </pc:sldMasterChg>
    </pc:docChg>
  </pc:docChgLst>
  <pc:docChgLst>
    <pc:chgData name="testowy testek" userId="S::testowy@sp303warszawa.onmicrosoft.com::14420753-df45-4970-bc48-8d4bb1eae91a" providerId="AD" clId="Web-{C56B9F85-D3E4-4737-847D-D1C66589C9D8}"/>
    <pc:docChg chg="delSld">
      <pc:chgData name="testowy testek" userId="S::testowy@sp303warszawa.onmicrosoft.com::14420753-df45-4970-bc48-8d4bb1eae91a" providerId="AD" clId="Web-{C56B9F85-D3E4-4737-847D-D1C66589C9D8}" dt="2021-01-22T20:31:00.948" v="0"/>
      <pc:docMkLst>
        <pc:docMk/>
      </pc:docMkLst>
      <pc:sldChg chg="del">
        <pc:chgData name="testowy testek" userId="S::testowy@sp303warszawa.onmicrosoft.com::14420753-df45-4970-bc48-8d4bb1eae91a" providerId="AD" clId="Web-{C56B9F85-D3E4-4737-847D-D1C66589C9D8}" dt="2021-01-22T20:31:00.948" v="0"/>
        <pc:sldMkLst>
          <pc:docMk/>
          <pc:sldMk cId="3140301557" sldId="257"/>
        </pc:sldMkLst>
      </pc:sldChg>
    </pc:docChg>
  </pc:docChgLst>
  <pc:docChgLst>
    <pc:chgData name="testowy testek" userId="S::testowy@sp303warszawa.onmicrosoft.com::14420753-df45-4970-bc48-8d4bb1eae91a" providerId="AD" clId="Web-{7522645D-5DEF-4198-AEA1-9D6876438107}"/>
    <pc:docChg chg="modSld addMainMaster delMainMaster">
      <pc:chgData name="testowy testek" userId="S::testowy@sp303warszawa.onmicrosoft.com::14420753-df45-4970-bc48-8d4bb1eae91a" providerId="AD" clId="Web-{7522645D-5DEF-4198-AEA1-9D6876438107}" dt="2021-01-22T20:18:06.009" v="31" actId="1076"/>
      <pc:docMkLst>
        <pc:docMk/>
      </pc:docMkLst>
      <pc:sldChg chg="modSp mod modClrScheme chgLayout">
        <pc:chgData name="testowy testek" userId="S::testowy@sp303warszawa.onmicrosoft.com::14420753-df45-4970-bc48-8d4bb1eae91a" providerId="AD" clId="Web-{7522645D-5DEF-4198-AEA1-9D6876438107}" dt="2021-01-22T20:18:06.009" v="31" actId="1076"/>
        <pc:sldMkLst>
          <pc:docMk/>
          <pc:sldMk cId="650317164" sldId="256"/>
        </pc:sldMkLst>
        <pc:spChg chg="mod ord">
          <ac:chgData name="testowy testek" userId="S::testowy@sp303warszawa.onmicrosoft.com::14420753-df45-4970-bc48-8d4bb1eae91a" providerId="AD" clId="Web-{7522645D-5DEF-4198-AEA1-9D6876438107}" dt="2021-01-22T20:17:57.837" v="29" actId="1076"/>
          <ac:spMkLst>
            <pc:docMk/>
            <pc:sldMk cId="650317164" sldId="256"/>
            <ac:spMk id="2" creationId="{00000000-0000-0000-0000-000000000000}"/>
          </ac:spMkLst>
        </pc:spChg>
        <pc:spChg chg="mod ord">
          <ac:chgData name="testowy testek" userId="S::testowy@sp303warszawa.onmicrosoft.com::14420753-df45-4970-bc48-8d4bb1eae91a" providerId="AD" clId="Web-{7522645D-5DEF-4198-AEA1-9D6876438107}" dt="2021-01-22T20:18:06.009" v="31" actId="1076"/>
          <ac:spMkLst>
            <pc:docMk/>
            <pc:sldMk cId="650317164" sldId="256"/>
            <ac:spMk id="3" creationId="{00000000-0000-0000-0000-000000000000}"/>
          </ac:spMkLst>
        </pc:spChg>
      </pc:sldChg>
      <pc:sldMasterChg chg="del delSldLayout">
        <pc:chgData name="testowy testek" userId="S::testowy@sp303warszawa.onmicrosoft.com::14420753-df45-4970-bc48-8d4bb1eae91a" providerId="AD" clId="Web-{7522645D-5DEF-4198-AEA1-9D6876438107}" dt="2021-01-22T20:16:15.413" v="11"/>
        <pc:sldMasterMkLst>
          <pc:docMk/>
          <pc:sldMasterMk cId="3926633689" sldId="2147483648"/>
        </pc:sldMasterMkLst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3926633689" sldId="2147483648"/>
            <pc:sldLayoutMk cId="3391757436" sldId="2147483649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3926633689" sldId="2147483648"/>
            <pc:sldLayoutMk cId="967380084" sldId="2147483650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3926633689" sldId="2147483648"/>
            <pc:sldLayoutMk cId="13234121" sldId="2147483651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3926633689" sldId="2147483648"/>
            <pc:sldLayoutMk cId="3883036252" sldId="2147483652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3926633689" sldId="2147483648"/>
            <pc:sldLayoutMk cId="961808292" sldId="2147483653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3926633689" sldId="2147483648"/>
            <pc:sldLayoutMk cId="1544797292" sldId="2147483654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3926633689" sldId="2147483648"/>
            <pc:sldLayoutMk cId="1850839136" sldId="2147483655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3926633689" sldId="2147483648"/>
            <pc:sldLayoutMk cId="2715530444" sldId="2147483656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3926633689" sldId="2147483648"/>
            <pc:sldLayoutMk cId="3024906009" sldId="2147483657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3926633689" sldId="2147483648"/>
            <pc:sldLayoutMk cId="2454508176" sldId="2147483658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3926633689" sldId="2147483648"/>
            <pc:sldLayoutMk cId="1340386666" sldId="2147483659"/>
          </pc:sldLayoutMkLst>
        </pc:sldLayoutChg>
      </pc:sldMasterChg>
      <pc:sldMasterChg chg="del delSldLayout">
        <pc:chgData name="testowy testek" userId="S::testowy@sp303warszawa.onmicrosoft.com::14420753-df45-4970-bc48-8d4bb1eae91a" providerId="AD" clId="Web-{7522645D-5DEF-4198-AEA1-9D6876438107}" dt="2021-01-22T20:16:15.413" v="11"/>
        <pc:sldMasterMkLst>
          <pc:docMk/>
          <pc:sldMasterMk cId="228106913" sldId="2147483677"/>
        </pc:sldMasterMkLst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228106913" sldId="2147483677"/>
            <pc:sldLayoutMk cId="910108212" sldId="2147483678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228106913" sldId="2147483677"/>
            <pc:sldLayoutMk cId="2239600116" sldId="2147483679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228106913" sldId="2147483677"/>
            <pc:sldLayoutMk cId="1477387272" sldId="2147483680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228106913" sldId="2147483677"/>
            <pc:sldLayoutMk cId="1104855652" sldId="2147483681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228106913" sldId="2147483677"/>
            <pc:sldLayoutMk cId="3744731972" sldId="2147483682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228106913" sldId="2147483677"/>
            <pc:sldLayoutMk cId="1755710662" sldId="2147483683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228106913" sldId="2147483677"/>
            <pc:sldLayoutMk cId="775813238" sldId="2147483684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228106913" sldId="2147483677"/>
            <pc:sldLayoutMk cId="2066174256" sldId="2147483685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228106913" sldId="2147483677"/>
            <pc:sldLayoutMk cId="881618616" sldId="2147483686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228106913" sldId="2147483677"/>
            <pc:sldLayoutMk cId="2013507181" sldId="2147483687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228106913" sldId="2147483677"/>
            <pc:sldLayoutMk cId="2812333834" sldId="2147483688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228106913" sldId="2147483677"/>
            <pc:sldLayoutMk cId="212808313" sldId="2147483689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228106913" sldId="2147483677"/>
            <pc:sldLayoutMk cId="3452410394" sldId="2147483690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228106913" sldId="2147483677"/>
            <pc:sldLayoutMk cId="86589928" sldId="2147483691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228106913" sldId="2147483677"/>
            <pc:sldLayoutMk cId="3825126018" sldId="2147483692"/>
          </pc:sldLayoutMkLst>
        </pc:sldLayoutChg>
        <pc:sldLayoutChg chg="del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228106913" sldId="2147483677"/>
            <pc:sldLayoutMk cId="2614069380" sldId="2147483693"/>
          </pc:sldLayoutMkLst>
        </pc:sldLayoutChg>
      </pc:sldMasterChg>
      <pc:sldMasterChg chg="add addSldLayout modSldLayout">
        <pc:chgData name="testowy testek" userId="S::testowy@sp303warszawa.onmicrosoft.com::14420753-df45-4970-bc48-8d4bb1eae91a" providerId="AD" clId="Web-{7522645D-5DEF-4198-AEA1-9D6876438107}" dt="2021-01-22T20:16:15.413" v="11"/>
        <pc:sldMasterMkLst>
          <pc:docMk/>
          <pc:sldMasterMk cId="710887028" sldId="2147483694"/>
        </pc:sldMasterMkLst>
        <pc:sldLayoutChg chg="add mod replId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710887028" sldId="2147483694"/>
            <pc:sldLayoutMk cId="2691634787" sldId="2147483695"/>
          </pc:sldLayoutMkLst>
        </pc:sldLayoutChg>
        <pc:sldLayoutChg chg="add mod replId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710887028" sldId="2147483694"/>
            <pc:sldLayoutMk cId="1923136774" sldId="2147483696"/>
          </pc:sldLayoutMkLst>
        </pc:sldLayoutChg>
        <pc:sldLayoutChg chg="add mod replId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710887028" sldId="2147483694"/>
            <pc:sldLayoutMk cId="3206785666" sldId="2147483697"/>
          </pc:sldLayoutMkLst>
        </pc:sldLayoutChg>
        <pc:sldLayoutChg chg="add mod replId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710887028" sldId="2147483694"/>
            <pc:sldLayoutMk cId="1115467260" sldId="2147483698"/>
          </pc:sldLayoutMkLst>
        </pc:sldLayoutChg>
        <pc:sldLayoutChg chg="add mod replId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710887028" sldId="2147483694"/>
            <pc:sldLayoutMk cId="3155613787" sldId="2147483699"/>
          </pc:sldLayoutMkLst>
        </pc:sldLayoutChg>
        <pc:sldLayoutChg chg="add mod replId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710887028" sldId="2147483694"/>
            <pc:sldLayoutMk cId="1895185187" sldId="2147483700"/>
          </pc:sldLayoutMkLst>
        </pc:sldLayoutChg>
        <pc:sldLayoutChg chg="add mod replId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710887028" sldId="2147483694"/>
            <pc:sldLayoutMk cId="941677492" sldId="2147483701"/>
          </pc:sldLayoutMkLst>
        </pc:sldLayoutChg>
        <pc:sldLayoutChg chg="add mod replId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710887028" sldId="2147483694"/>
            <pc:sldLayoutMk cId="1085180491" sldId="2147483702"/>
          </pc:sldLayoutMkLst>
        </pc:sldLayoutChg>
        <pc:sldLayoutChg chg="add mod replId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710887028" sldId="2147483694"/>
            <pc:sldLayoutMk cId="1676420947" sldId="2147483703"/>
          </pc:sldLayoutMkLst>
        </pc:sldLayoutChg>
        <pc:sldLayoutChg chg="add mod replId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710887028" sldId="2147483694"/>
            <pc:sldLayoutMk cId="2873685473" sldId="2147483704"/>
          </pc:sldLayoutMkLst>
        </pc:sldLayoutChg>
        <pc:sldLayoutChg chg="add mod replId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710887028" sldId="2147483694"/>
            <pc:sldLayoutMk cId="1791511929" sldId="2147483705"/>
          </pc:sldLayoutMkLst>
        </pc:sldLayoutChg>
        <pc:sldLayoutChg chg="add mod replId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710887028" sldId="2147483694"/>
            <pc:sldLayoutMk cId="243280498" sldId="2147483706"/>
          </pc:sldLayoutMkLst>
        </pc:sldLayoutChg>
        <pc:sldLayoutChg chg="add mod replId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710887028" sldId="2147483694"/>
            <pc:sldLayoutMk cId="2170116664" sldId="2147483707"/>
          </pc:sldLayoutMkLst>
        </pc:sldLayoutChg>
        <pc:sldLayoutChg chg="add mod replId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710887028" sldId="2147483694"/>
            <pc:sldLayoutMk cId="1825399422" sldId="2147483708"/>
          </pc:sldLayoutMkLst>
        </pc:sldLayoutChg>
        <pc:sldLayoutChg chg="add mod replId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710887028" sldId="2147483694"/>
            <pc:sldLayoutMk cId="2177161514" sldId="2147483709"/>
          </pc:sldLayoutMkLst>
        </pc:sldLayoutChg>
        <pc:sldLayoutChg chg="add mod replId">
          <pc:chgData name="testowy testek" userId="S::testowy@sp303warszawa.onmicrosoft.com::14420753-df45-4970-bc48-8d4bb1eae91a" providerId="AD" clId="Web-{7522645D-5DEF-4198-AEA1-9D6876438107}" dt="2021-01-22T20:16:15.413" v="11"/>
          <pc:sldLayoutMkLst>
            <pc:docMk/>
            <pc:sldMasterMk cId="710887028" sldId="2147483694"/>
            <pc:sldLayoutMk cId="3343461369" sldId="2147483710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218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908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15518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57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845758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8164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180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508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5339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6984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2996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026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710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261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592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186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784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07067" y="1771930"/>
            <a:ext cx="7766936" cy="1646302"/>
          </a:xfrm>
        </p:spPr>
        <p:txBody>
          <a:bodyPr/>
          <a:lstStyle/>
          <a:p>
            <a:pPr algn="ctr"/>
            <a:r>
              <a:rPr lang="pl-PL" dirty="0">
                <a:cs typeface="Calibri Light"/>
              </a:rPr>
              <a:t>Prezentacja klasowa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07067" y="3734532"/>
            <a:ext cx="7766936" cy="1096899"/>
          </a:xfrm>
        </p:spPr>
        <p:txBody>
          <a:bodyPr>
            <a:normAutofit/>
          </a:bodyPr>
          <a:lstStyle/>
          <a:p>
            <a:pPr algn="ctr"/>
            <a:r>
              <a:rPr lang="pl-PL" sz="5400" dirty="0">
                <a:solidFill>
                  <a:schemeClr val="accent1"/>
                </a:solidFill>
                <a:latin typeface="+mj-lt"/>
                <a:ea typeface="+mj-ea"/>
                <a:cs typeface="Calibri Light"/>
              </a:rPr>
              <a:t>Nasze</a:t>
            </a:r>
            <a:r>
              <a:rPr lang="pl-PL" sz="4000" dirty="0"/>
              <a:t> </a:t>
            </a:r>
            <a:r>
              <a:rPr lang="pl-PL" sz="5400" dirty="0">
                <a:solidFill>
                  <a:schemeClr val="accent1"/>
                </a:solidFill>
                <a:latin typeface="+mj-lt"/>
                <a:ea typeface="+mj-ea"/>
                <a:cs typeface="Calibri Light"/>
              </a:rPr>
              <a:t>zainteresowania</a:t>
            </a:r>
            <a:endParaRPr lang="pl-PL"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50317164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3A18296330CDB449076E483055F4B5E" ma:contentTypeVersion="4" ma:contentTypeDescription="Create a new document." ma:contentTypeScope="" ma:versionID="bdd316f64b01cd35e6010610d7a19f0c">
  <xsd:schema xmlns:xsd="http://www.w3.org/2001/XMLSchema" xmlns:xs="http://www.w3.org/2001/XMLSchema" xmlns:p="http://schemas.microsoft.com/office/2006/metadata/properties" xmlns:ns2="2abb00e8-3610-4010-b112-fa2964063d7d" targetNamespace="http://schemas.microsoft.com/office/2006/metadata/properties" ma:root="true" ma:fieldsID="bb3dd10a01021d75b21a142dd443c362" ns2:_="">
    <xsd:import namespace="2abb00e8-3610-4010-b112-fa2964063d7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bb00e8-3610-4010-b112-fa2964063d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3614EE9-72CE-49A2-B802-3E420FFF0E1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3394774-4AE2-4494-B9F7-C9ABB9C8B88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37DD881-C77D-483A-A900-8AD4243CFD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abb00e8-3610-4010-b112-fa2964063d7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Panoramiczny</PresentationFormat>
  <Paragraphs>0</Paragraphs>
  <Slides>1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2" baseType="lpstr">
      <vt:lpstr>Facet</vt:lpstr>
      <vt:lpstr>Prezentacja klasowa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/>
  <cp:lastModifiedBy/>
  <cp:revision>29</cp:revision>
  <dcterms:created xsi:type="dcterms:W3CDTF">2021-01-22T15:39:57Z</dcterms:created>
  <dcterms:modified xsi:type="dcterms:W3CDTF">2021-01-22T20:31:01Z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0x01010033A18296330CDB449076E483055F4B5E</vt:lpwstr>
  </property>
</Properties>
</file>